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8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378700-9CFC-478A-945F-5EADB15E1E77}" v="12" dt="2023-09-18T16:19:29.3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dan Pantoya" userId="8f7e47fce363e888" providerId="LiveId" clId="{99378700-9CFC-478A-945F-5EADB15E1E77}"/>
    <pc:docChg chg="custSel delSld modSld">
      <pc:chgData name="Aidan Pantoya" userId="8f7e47fce363e888" providerId="LiveId" clId="{99378700-9CFC-478A-945F-5EADB15E1E77}" dt="2023-09-18T16:41:15.084" v="2082" actId="20577"/>
      <pc:docMkLst>
        <pc:docMk/>
      </pc:docMkLst>
      <pc:sldChg chg="addSp modSp mod">
        <pc:chgData name="Aidan Pantoya" userId="8f7e47fce363e888" providerId="LiveId" clId="{99378700-9CFC-478A-945F-5EADB15E1E77}" dt="2023-09-18T16:41:15.084" v="2082" actId="20577"/>
        <pc:sldMkLst>
          <pc:docMk/>
          <pc:sldMk cId="500259322" sldId="257"/>
        </pc:sldMkLst>
        <pc:spChg chg="mod">
          <ac:chgData name="Aidan Pantoya" userId="8f7e47fce363e888" providerId="LiveId" clId="{99378700-9CFC-478A-945F-5EADB15E1E77}" dt="2023-09-18T16:27:51.251" v="1765" actId="20577"/>
          <ac:spMkLst>
            <pc:docMk/>
            <pc:sldMk cId="500259322" sldId="257"/>
            <ac:spMk id="2" creationId="{AFC2C4DB-4EEE-13D0-9EF0-2D2EEEC5929A}"/>
          </ac:spMkLst>
        </pc:spChg>
        <pc:spChg chg="mod">
          <ac:chgData name="Aidan Pantoya" userId="8f7e47fce363e888" providerId="LiveId" clId="{99378700-9CFC-478A-945F-5EADB15E1E77}" dt="2023-09-18T16:41:15.084" v="2082" actId="20577"/>
          <ac:spMkLst>
            <pc:docMk/>
            <pc:sldMk cId="500259322" sldId="257"/>
            <ac:spMk id="3" creationId="{2326BFF4-2D84-CE06-FBF1-E54FFC0CD860}"/>
          </ac:spMkLst>
        </pc:spChg>
        <pc:spChg chg="add mod">
          <ac:chgData name="Aidan Pantoya" userId="8f7e47fce363e888" providerId="LiveId" clId="{99378700-9CFC-478A-945F-5EADB15E1E77}" dt="2023-09-18T16:20:34.474" v="1116" actId="1076"/>
          <ac:spMkLst>
            <pc:docMk/>
            <pc:sldMk cId="500259322" sldId="257"/>
            <ac:spMk id="6" creationId="{B93621D6-1C7E-81C9-4C4F-058FA6B78EAF}"/>
          </ac:spMkLst>
        </pc:spChg>
        <pc:spChg chg="add mod">
          <ac:chgData name="Aidan Pantoya" userId="8f7e47fce363e888" providerId="LiveId" clId="{99378700-9CFC-478A-945F-5EADB15E1E77}" dt="2023-09-18T16:11:49.753" v="804" actId="1076"/>
          <ac:spMkLst>
            <pc:docMk/>
            <pc:sldMk cId="500259322" sldId="257"/>
            <ac:spMk id="8" creationId="{CD5F1365-0419-57DA-8733-36E584EFF621}"/>
          </ac:spMkLst>
        </pc:spChg>
        <pc:spChg chg="add mod">
          <ac:chgData name="Aidan Pantoya" userId="8f7e47fce363e888" providerId="LiveId" clId="{99378700-9CFC-478A-945F-5EADB15E1E77}" dt="2023-09-18T16:11:45.466" v="803" actId="1076"/>
          <ac:spMkLst>
            <pc:docMk/>
            <pc:sldMk cId="500259322" sldId="257"/>
            <ac:spMk id="9" creationId="{9828B2EA-6ED7-1A11-FFDC-B4AA14BB4D1D}"/>
          </ac:spMkLst>
        </pc:spChg>
        <pc:spChg chg="add mod">
          <ac:chgData name="Aidan Pantoya" userId="8f7e47fce363e888" providerId="LiveId" clId="{99378700-9CFC-478A-945F-5EADB15E1E77}" dt="2023-09-18T16:16:19.629" v="1015" actId="14100"/>
          <ac:spMkLst>
            <pc:docMk/>
            <pc:sldMk cId="500259322" sldId="257"/>
            <ac:spMk id="10" creationId="{314EF460-4EEC-6FA4-6BD3-BDC6C29BD87F}"/>
          </ac:spMkLst>
        </pc:spChg>
        <pc:spChg chg="add mod">
          <ac:chgData name="Aidan Pantoya" userId="8f7e47fce363e888" providerId="LiveId" clId="{99378700-9CFC-478A-945F-5EADB15E1E77}" dt="2023-09-18T16:20:10.746" v="1113" actId="14100"/>
          <ac:spMkLst>
            <pc:docMk/>
            <pc:sldMk cId="500259322" sldId="257"/>
            <ac:spMk id="12" creationId="{772C71DD-2E66-43A1-2D9D-44BF56ED309D}"/>
          </ac:spMkLst>
        </pc:spChg>
        <pc:picChg chg="add mod">
          <ac:chgData name="Aidan Pantoya" userId="8f7e47fce363e888" providerId="LiveId" clId="{99378700-9CFC-478A-945F-5EADB15E1E77}" dt="2023-09-18T16:16:00.025" v="1012" actId="1076"/>
          <ac:picMkLst>
            <pc:docMk/>
            <pc:sldMk cId="500259322" sldId="257"/>
            <ac:picMk id="5" creationId="{C0F0C50C-AAAA-C444-D463-4577AC66EE4C}"/>
          </ac:picMkLst>
        </pc:picChg>
        <pc:picChg chg="add mod">
          <ac:chgData name="Aidan Pantoya" userId="8f7e47fce363e888" providerId="LiveId" clId="{99378700-9CFC-478A-945F-5EADB15E1E77}" dt="2023-09-18T16:11:29.985" v="799" actId="1076"/>
          <ac:picMkLst>
            <pc:docMk/>
            <pc:sldMk cId="500259322" sldId="257"/>
            <ac:picMk id="7" creationId="{75D315D2-06EC-C765-6263-52176C26DA67}"/>
          </ac:picMkLst>
        </pc:picChg>
        <pc:picChg chg="add mod">
          <ac:chgData name="Aidan Pantoya" userId="8f7e47fce363e888" providerId="LiveId" clId="{99378700-9CFC-478A-945F-5EADB15E1E77}" dt="2023-09-18T16:21:06.346" v="1119" actId="1076"/>
          <ac:picMkLst>
            <pc:docMk/>
            <pc:sldMk cId="500259322" sldId="257"/>
            <ac:picMk id="11" creationId="{25E02D70-B169-1CF8-343A-818B6DE2813E}"/>
          </ac:picMkLst>
        </pc:picChg>
      </pc:sldChg>
      <pc:sldChg chg="modSp del mod">
        <pc:chgData name="Aidan Pantoya" userId="8f7e47fce363e888" providerId="LiveId" clId="{99378700-9CFC-478A-945F-5EADB15E1E77}" dt="2023-09-18T16:04:59.681" v="635" actId="47"/>
        <pc:sldMkLst>
          <pc:docMk/>
          <pc:sldMk cId="1672253650" sldId="258"/>
        </pc:sldMkLst>
        <pc:spChg chg="mod">
          <ac:chgData name="Aidan Pantoya" userId="8f7e47fce363e888" providerId="LiveId" clId="{99378700-9CFC-478A-945F-5EADB15E1E77}" dt="2023-09-18T14:08:40.600" v="330" actId="20577"/>
          <ac:spMkLst>
            <pc:docMk/>
            <pc:sldMk cId="1672253650" sldId="258"/>
            <ac:spMk id="2" creationId="{08E4B542-0026-737E-FF12-A91EDEDFA06B}"/>
          </ac:spMkLst>
        </pc:spChg>
        <pc:spChg chg="mod">
          <ac:chgData name="Aidan Pantoya" userId="8f7e47fce363e888" providerId="LiveId" clId="{99378700-9CFC-478A-945F-5EADB15E1E77}" dt="2023-09-18T14:11:04.302" v="451" actId="20577"/>
          <ac:spMkLst>
            <pc:docMk/>
            <pc:sldMk cId="1672253650" sldId="258"/>
            <ac:spMk id="3" creationId="{0C961BBD-28B6-AB0E-E4A5-04DC60A73E8A}"/>
          </ac:spMkLst>
        </pc:spChg>
      </pc:sldChg>
    </pc:docChg>
  </pc:docChgLst>
</pc:chgInfo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9/18/2023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249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7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82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5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52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794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854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69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8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6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103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adpantoya1@buffs.wtamu.edu" TargetMode="External"/><Relationship Id="rId5" Type="http://schemas.openxmlformats.org/officeDocument/2006/relationships/hyperlink" Target="mailto:nmlancaster1@buffs.wtamu.edu" TargetMode="External"/><Relationship Id="rId4" Type="http://schemas.openxmlformats.org/officeDocument/2006/relationships/hyperlink" Target="mailto:arsmock1@buffs.wtamu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2C4DB-4EEE-13D0-9EF0-2D2EEEC5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3636" y="129767"/>
            <a:ext cx="10722055" cy="1165633"/>
          </a:xfrm>
        </p:spPr>
        <p:txBody>
          <a:bodyPr>
            <a:normAutofit/>
          </a:bodyPr>
          <a:lstStyle/>
          <a:p>
            <a:r>
              <a:rPr lang="en-US" dirty="0"/>
              <a:t>Autonomous Field Rover</a:t>
            </a:r>
            <a:br>
              <a:rPr lang="en-US" dirty="0"/>
            </a:br>
            <a:r>
              <a:rPr lang="en-US" sz="2200" b="0" dirty="0"/>
              <a:t>Robot that autonomously creates a 3D map of a given field.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BFF4-2D84-CE06-FBF1-E54FFC0CD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3636" y="1323760"/>
            <a:ext cx="10922946" cy="2184016"/>
          </a:xfrm>
          <a:solidFill>
            <a:srgbClr val="488A96"/>
          </a:solidFill>
        </p:spPr>
        <p:txBody>
          <a:bodyPr>
            <a:normAutofit fontScale="62500" lnSpcReduction="20000"/>
          </a:bodyPr>
          <a:lstStyle/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Rover: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 programed robot suitable for field conditions. Comes equipped with a lightweight chassis, drive motors, 3 Intel D415 depth cameras, and a Raspberry Pi 4 model B.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Programming: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Equipped with algorithms, using Python - OpenCV, for path finding to ensure the robot travels down each crop row without missing or overlapping mapped area. Utilizes image stitching to produce a 3D map of the field.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Interface: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Connect </a:t>
            </a:r>
            <a:r>
              <a:rPr lang="en-US" sz="24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with the Raspberry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 OS – Command Line Interface for </a:t>
            </a:r>
            <a:r>
              <a:rPr lang="en-US" sz="2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ers to view the rover’s most up-to-date data. Command the rover through the CLI with a set of given options.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Adaptability: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Equip the robot with additional sensors to gather more information about the environment.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olar panel on wheels in a field&#10;&#10;Description automatically generated">
            <a:extLst>
              <a:ext uri="{FF2B5EF4-FFF2-40B4-BE49-F238E27FC236}">
                <a16:creationId xmlns:a16="http://schemas.microsoft.com/office/drawing/2014/main" id="{C0F0C50C-AAAA-C444-D463-4577AC66E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147" y="3521619"/>
            <a:ext cx="3615435" cy="270856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3621D6-1C7E-81C9-4C4F-058FA6B78EAF}"/>
              </a:ext>
            </a:extLst>
          </p:cNvPr>
          <p:cNvSpPr txBox="1">
            <a:spLocks/>
          </p:cNvSpPr>
          <p:nvPr/>
        </p:nvSpPr>
        <p:spPr>
          <a:xfrm>
            <a:off x="4962043" y="3549981"/>
            <a:ext cx="3381416" cy="2694045"/>
          </a:xfrm>
          <a:prstGeom prst="rect">
            <a:avLst/>
          </a:prstGeom>
          <a:solidFill>
            <a:srgbClr val="488A96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endParaRPr lang="en-US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D315D2-06EC-C765-6263-52176C26D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636" y="3536136"/>
            <a:ext cx="3570722" cy="26780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5F1365-0419-57DA-8733-36E584EFF621}"/>
              </a:ext>
            </a:extLst>
          </p:cNvPr>
          <p:cNvSpPr txBox="1"/>
          <p:nvPr/>
        </p:nvSpPr>
        <p:spPr>
          <a:xfrm>
            <a:off x="1526951" y="6208314"/>
            <a:ext cx="2944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 model B – Main Control Unit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28B2EA-6ED7-1A11-FFDC-B4AA14BB4D1D}"/>
              </a:ext>
            </a:extLst>
          </p:cNvPr>
          <p:cNvSpPr txBox="1"/>
          <p:nvPr/>
        </p:nvSpPr>
        <p:spPr>
          <a:xfrm>
            <a:off x="8955295" y="6244026"/>
            <a:ext cx="234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Twisted Fields Rover - Inspiration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4EF460-4EEC-6FA4-6BD3-BDC6C29BD87F}"/>
              </a:ext>
            </a:extLst>
          </p:cNvPr>
          <p:cNvSpPr txBox="1"/>
          <p:nvPr/>
        </p:nvSpPr>
        <p:spPr>
          <a:xfrm>
            <a:off x="1143000" y="6589733"/>
            <a:ext cx="11049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Austyn Smock: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arsmock1@buffs.wtamu.edu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Nathan Lancaster: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nmlancaster1@buffs.wtamu.edu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Aidan Pantoya: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adpantoya1@buffs.wtamu.edu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E02D70-B169-1CF8-343A-818B6DE281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3100" y="3808839"/>
            <a:ext cx="2143125" cy="21431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2C71DD-2E66-43A1-2D9D-44BF56ED309D}"/>
              </a:ext>
            </a:extLst>
          </p:cNvPr>
          <p:cNvSpPr txBox="1"/>
          <p:nvPr/>
        </p:nvSpPr>
        <p:spPr>
          <a:xfrm>
            <a:off x="4845035" y="6210821"/>
            <a:ext cx="3615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 D415 Depth Camera – 3 Attached to Rover</a:t>
            </a:r>
          </a:p>
        </p:txBody>
      </p:sp>
    </p:spTree>
    <p:extLst>
      <p:ext uri="{BB962C8B-B14F-4D97-AF65-F5344CB8AC3E}">
        <p14:creationId xmlns:p14="http://schemas.microsoft.com/office/powerpoint/2010/main" val="50025932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200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Neue Haas Grotesk Text Pro</vt:lpstr>
      <vt:lpstr>Times New Roman</vt:lpstr>
      <vt:lpstr>InterweaveVTI</vt:lpstr>
      <vt:lpstr>Autonomous Field Rover Robot that autonomously creates a 3D map of a given field.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Field Rover Austyn Smock, Nathan Lancaster, Aidan Pantoya</dc:title>
  <dc:creator>Aidan Pantoya</dc:creator>
  <cp:lastModifiedBy>Aidan Pantoya</cp:lastModifiedBy>
  <cp:revision>1</cp:revision>
  <dcterms:created xsi:type="dcterms:W3CDTF">2023-09-18T14:02:55Z</dcterms:created>
  <dcterms:modified xsi:type="dcterms:W3CDTF">2023-09-18T16:41:16Z</dcterms:modified>
</cp:coreProperties>
</file>

<file path=docProps/thumbnail.jpeg>
</file>